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4008100" cy="201041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D"/>
    <a:srgbClr val="FFFFFF"/>
    <a:srgbClr val="EDECEB"/>
    <a:srgbClr val="F5F4F4"/>
    <a:srgbClr val="F26321"/>
    <a:srgbClr val="7F7F7F"/>
    <a:srgbClr val="DFDEDC"/>
    <a:srgbClr val="B3DBB6"/>
    <a:srgbClr val="46A547"/>
    <a:srgbClr val="EFE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95" autoAdjust="0"/>
  </p:normalViewPr>
  <p:slideViewPr>
    <p:cSldViewPr>
      <p:cViewPr varScale="1">
        <p:scale>
          <a:sx n="38" d="100"/>
          <a:sy n="38" d="100"/>
        </p:scale>
        <p:origin x="3138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51083" y="6232271"/>
            <a:ext cx="1191228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02167" y="11258296"/>
            <a:ext cx="981011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00722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217441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0722" y="804164"/>
            <a:ext cx="1261300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0722" y="4623943"/>
            <a:ext cx="1261300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64913" y="18696814"/>
            <a:ext cx="448462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0722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090404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trovicmilovan99@gmail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1650" y="37465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 smtClean="0"/>
              <a:t>Назив општине/града </a:t>
            </a:r>
            <a:endParaRPr lang="en-US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746250" y="14014450"/>
            <a:ext cx="6858000" cy="590775"/>
          </a:xfrm>
          <a:prstGeom prst="roundRect">
            <a:avLst>
              <a:gd name="adj" fmla="val 0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r-Cyrl-RS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Cyrl-R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рој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телефона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dirty="0" smtClean="0"/>
              <a:t>+</a:t>
            </a:r>
            <a:r>
              <a:rPr lang="en-US" dirty="0"/>
              <a:t>381</a:t>
            </a:r>
            <a:r>
              <a:rPr lang="sr-Cyrl-RS" dirty="0" smtClean="0"/>
              <a:t>6</a:t>
            </a:r>
            <a:r>
              <a:rPr lang="sr-Latn-RS" dirty="0" smtClean="0"/>
              <a:t>93224224</a:t>
            </a:r>
            <a:r>
              <a:rPr lang="sr-Cyrl-RS" b="1" dirty="0" smtClean="0"/>
              <a:t> </a:t>
            </a:r>
            <a:r>
              <a:rPr lang="en-US" dirty="0"/>
              <a:t>(</a:t>
            </a:r>
            <a:r>
              <a:rPr lang="en-US" dirty="0" err="1"/>
              <a:t>радним</a:t>
            </a:r>
            <a:r>
              <a:rPr lang="en-US" dirty="0"/>
              <a:t> </a:t>
            </a:r>
            <a:r>
              <a:rPr lang="en-US" dirty="0" err="1"/>
              <a:t>данима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</a:t>
            </a:r>
            <a:r>
              <a:rPr lang="en-US" dirty="0" smtClean="0"/>
              <a:t>1</a:t>
            </a:r>
            <a:r>
              <a:rPr lang="sr-Latn-RS" dirty="0"/>
              <a:t>3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1</a:t>
            </a:r>
            <a:r>
              <a:rPr lang="sr-Cyrl-RS" dirty="0"/>
              <a:t>5 часова</a:t>
            </a:r>
            <a:r>
              <a:rPr lang="en-US" dirty="0"/>
              <a:t>)</a:t>
            </a:r>
            <a:endParaRPr lang="sr-Cyrl-RS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8650" y="15005050"/>
            <a:ext cx="7004050" cy="1881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Локални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менаџер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жалбе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Милија </a:t>
            </a:r>
            <a:r>
              <a:rPr lang="sr-Cyrl-RS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Анџић</a:t>
            </a:r>
            <a:endParaRPr lang="sr-Cyrl-R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Звање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dirty="0"/>
              <a:t>саветник за </a:t>
            </a:r>
            <a:r>
              <a:rPr lang="sr-Cyrl-RS" dirty="0" smtClean="0"/>
              <a:t>заштиту права пацијената и родну равноправност у </a:t>
            </a:r>
            <a:r>
              <a:rPr lang="sr-Cyrl-RS" dirty="0"/>
              <a:t>Општинској управи општине </a:t>
            </a:r>
            <a:r>
              <a:rPr lang="sr-Cyrl-RS" dirty="0" smtClean="0"/>
              <a:t>Чајетина</a:t>
            </a:r>
            <a:endParaRPr lang="sr-Latn-RS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Адреса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Latn-R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Cyrl-RS" dirty="0"/>
              <a:t>Александра Карађорђевића 34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sr-Cyrl-RS" dirty="0"/>
              <a:t>31310 Чајетина</a:t>
            </a:r>
            <a:r>
              <a:rPr lang="en-US" dirty="0"/>
              <a:t>, </a:t>
            </a:r>
            <a:r>
              <a:rPr lang="en-US" dirty="0" err="1" smtClean="0"/>
              <a:t>Србија</a:t>
            </a:r>
            <a:endParaRPr lang="sr-Latn-RS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пошта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u="sng" dirty="0" err="1" smtClean="0">
                <a:hlinkClick r:id="rId3"/>
              </a:rPr>
              <a:t>andzicmilija</a:t>
            </a:r>
            <a:r>
              <a:rPr lang="sr-Cyrl-RS" u="sng" dirty="0" smtClean="0">
                <a:hlinkClick r:id="rId3"/>
              </a:rPr>
              <a:t>@gmail.com</a:t>
            </a:r>
            <a:endParaRPr lang="sr-Cyrl-RS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172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</TotalTime>
  <Words>57</Words>
  <Application>Microsoft Office PowerPoint</Application>
  <PresentationFormat>Prilagođavanje</PresentationFormat>
  <Paragraphs>7</Paragraphs>
  <Slides>1</Slides>
  <Notes>0</Notes>
  <HiddenSlides>0</HiddenSlides>
  <MMClips>0</MMClips>
  <ScaleCrop>false</ScaleCrop>
  <HeadingPairs>
    <vt:vector size="6" baseType="variant">
      <vt:variant>
        <vt:lpstr>Korišćeni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Natasa</dc:creator>
  <cp:lastModifiedBy>Tamara Arsic</cp:lastModifiedBy>
  <cp:revision>39</cp:revision>
  <cp:lastPrinted>2023-10-11T15:04:22Z</cp:lastPrinted>
  <dcterms:created xsi:type="dcterms:W3CDTF">2023-10-11T09:44:36Z</dcterms:created>
  <dcterms:modified xsi:type="dcterms:W3CDTF">2024-10-14T11:13:07Z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2020-05-15T00:00:00Z</vt:filetime>
  </property>
  <property fmtid="{D5CDD505-2E9C-101B-9397-08002B2CF9AE}" pid="3" name="Creator">
    <vt:lpwstr>Adobe Acrobat Pro 10.1.16</vt:lpwstr>
  </property>
  <property fmtid="{D5CDD505-2E9C-101B-9397-08002B2CF9AE}" pid="4" name="LastSaved">
    <vt:filetime>2023-10-11T00:00:00Z</vt:filetime>
  </property>
</Properties>
</file>